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5" r:id="rId3"/>
    <p:sldId id="268" r:id="rId4"/>
    <p:sldId id="270" r:id="rId5"/>
    <p:sldId id="257" r:id="rId6"/>
    <p:sldId id="275" r:id="rId7"/>
    <p:sldId id="277" r:id="rId8"/>
    <p:sldId id="278" r:id="rId9"/>
    <p:sldId id="279" r:id="rId10"/>
    <p:sldId id="280" r:id="rId11"/>
    <p:sldId id="281" r:id="rId12"/>
    <p:sldId id="282" r:id="rId13"/>
    <p:sldId id="258" r:id="rId14"/>
    <p:sldId id="284" r:id="rId15"/>
    <p:sldId id="285" r:id="rId16"/>
    <p:sldId id="286" r:id="rId17"/>
    <p:sldId id="260" r:id="rId18"/>
    <p:sldId id="259" r:id="rId19"/>
    <p:sldId id="287" r:id="rId20"/>
    <p:sldId id="262" r:id="rId21"/>
    <p:sldId id="289" r:id="rId22"/>
    <p:sldId id="290" r:id="rId23"/>
    <p:sldId id="293" r:id="rId24"/>
    <p:sldId id="296" r:id="rId25"/>
    <p:sldId id="297" r:id="rId26"/>
    <p:sldId id="299" r:id="rId27"/>
    <p:sldId id="302" r:id="rId28"/>
    <p:sldId id="304" r:id="rId29"/>
    <p:sldId id="306" r:id="rId30"/>
    <p:sldId id="307" r:id="rId31"/>
  </p:sldIdLst>
  <p:sldSz cx="9144000" cy="6858000" type="screen4x3"/>
  <p:notesSz cx="7011988" cy="92979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FF00"/>
    <a:srgbClr val="EEC189"/>
    <a:srgbClr val="FBE3BD"/>
    <a:srgbClr val="FADDB1"/>
    <a:srgbClr val="D59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75"/>
    <p:restoredTop sz="93109"/>
  </p:normalViewPr>
  <p:slideViewPr>
    <p:cSldViewPr>
      <p:cViewPr>
        <p:scale>
          <a:sx n="86" d="100"/>
          <a:sy n="86" d="100"/>
        </p:scale>
        <p:origin x="1112" y="4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96" tIns="46598" rIns="93196" bIns="46598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96" tIns="46598" rIns="93196" bIns="46598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96" tIns="46598" rIns="93196" bIns="46598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83285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96" tIns="46598" rIns="93196" bIns="46598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B0360AD6-AC4A-0149-9709-993664897B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15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925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2707F-2936-9F46-BA7A-61633A23E821}" type="datetimeFigureOut">
              <a:rPr lang="en-US" smtClean="0"/>
              <a:t>8/23/16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2050"/>
            <a:ext cx="4186238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5163"/>
            <a:ext cx="5608638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263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925" y="8831263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B4BA5-0EF0-DE49-BBE6-58BD55566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0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96F799-CBE2-C348-A32F-31B6C1B1B0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58805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FDFC9A-2581-2A47-B6D3-7B52B91542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36152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77CFF6-6972-A141-93EA-3B193A020C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9247"/>
      </p:ext>
    </p:extLst>
  </p:cSld>
  <p:clrMapOvr>
    <a:masterClrMapping/>
  </p:clrMapOvr>
  <p:transition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B9F842-BDC3-B348-AD71-9F95ACCE7C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09045"/>
      </p:ext>
    </p:extLst>
  </p:cSld>
  <p:clrMapOvr>
    <a:masterClrMapping/>
  </p:clrMapOvr>
  <p:transition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F539F9A-0EB3-F644-8140-E2AA5D2749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13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A4DCDB-09E1-DB46-9FC3-89C408076C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74807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D9290E-9A7C-5242-AC96-C0063DD4FF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20993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337AA-7FA5-FC47-9699-32833A6EBB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21067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E94FD5-3C41-5141-B30D-39C4618C1E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15805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11E3B-0667-3248-BFFC-5FD16ABEC2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63070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49F87F-F34A-B841-B641-CA9DE1FD5B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42025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CD390D-DCF2-E24C-A2C2-E38AF2C3BF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03813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40FC58-7CFD-D542-9B19-4155439B5C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44094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59C58"/>
            </a:gs>
            <a:gs pos="74000">
              <a:srgbClr val="EEC189"/>
            </a:gs>
            <a:gs pos="83000">
              <a:srgbClr val="EEC189"/>
            </a:gs>
            <a:gs pos="100000">
              <a:srgbClr val="FBE3B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A8EAEDC-A8DA-5146-8006-32E7BD6C02A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oleObject" Target="../embeddings/oleObject3.bin"/><Relationship Id="rId5" Type="http://schemas.openxmlformats.org/officeDocument/2006/relationships/image" Target="../media/image1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1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tiff"/><Relationship Id="rId5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lectricscotland.com/history/other/images/Cardinal_Beaton.gif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tiff"/><Relationship Id="rId3" Type="http://schemas.openxmlformats.org/officeDocument/2006/relationships/image" Target="../media/image2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9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jpeg"/><Relationship Id="rId3" Type="http://schemas.openxmlformats.org/officeDocument/2006/relationships/image" Target="../media/image5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0947" y="36627"/>
            <a:ext cx="8077200" cy="1981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Reformation In Scotland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81200"/>
            <a:ext cx="5181600" cy="4323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472" y="3962400"/>
            <a:ext cx="3505200" cy="2108507"/>
          </a:xfrm>
          <a:prstGeom prst="rect">
            <a:avLst/>
          </a:prstGeom>
        </p:spPr>
      </p:pic>
      <p:pic>
        <p:nvPicPr>
          <p:cNvPr id="8" name="Picture 5" descr="08091049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/>
          <a:stretch>
            <a:fillRect/>
          </a:stretch>
        </p:blipFill>
        <p:spPr bwMode="auto">
          <a:xfrm>
            <a:off x="7518197" y="1027227"/>
            <a:ext cx="1387475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1145" y="6018420"/>
            <a:ext cx="14670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Source: Wikipedia graphics</a:t>
            </a:r>
            <a:endParaRPr lang="en-US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ahoma"/>
                <a:cs typeface="Tahoma"/>
              </a:rPr>
              <a:t>See More At http</a:t>
            </a:r>
            <a:r>
              <a:rPr lang="en-US" sz="1400" b="1" dirty="0">
                <a:latin typeface="Tahoma"/>
                <a:cs typeface="Tahoma"/>
              </a:rPr>
              <a:t>://</a:t>
            </a:r>
            <a:r>
              <a:rPr lang="en-US" sz="1400" b="1" dirty="0" err="1" smtClean="0"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latin typeface="Tahoma"/>
                <a:cs typeface="Tahoma"/>
              </a:rPr>
              <a:t>/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latin typeface="Times New Roman" charset="0"/>
              </a:rPr>
              <a:t>The Death Of Patrick Hamilton</a:t>
            </a:r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pic>
        <p:nvPicPr>
          <p:cNvPr id="31748" name="Picture 5" descr="Hamilton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10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Patrick_Hamil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1041266"/>
            <a:ext cx="1219200" cy="142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ahoma"/>
                <a:cs typeface="Tahoma"/>
              </a:rPr>
              <a:t>See More At http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://</a:t>
            </a:r>
            <a:r>
              <a:rPr lang="en-US" sz="1400" b="1" dirty="0" err="1" smtClean="0">
                <a:solidFill>
                  <a:schemeClr val="bg1"/>
                </a:solidFill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/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Hamilton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063"/>
            <a:ext cx="9144000" cy="61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latin typeface="Times New Roman" charset="0"/>
              </a:rPr>
              <a:t>The Death Of Patrick Hamilton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4191000"/>
            <a:ext cx="8915400" cy="2667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4000">
                <a:solidFill>
                  <a:srgbClr val="FFFF00"/>
                </a:solidFill>
                <a:latin typeface="Tahoma" charset="0"/>
              </a:rPr>
              <a:t>The Heat Of The Fire That Burned Hamilton Was Said To Be So Hot That It Permanently Burned His Face Into The Stone Of The Church That Stood Closeby</a:t>
            </a:r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3505200" y="2057400"/>
            <a:ext cx="129540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6" descr="Patrick_Hamil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1144790"/>
            <a:ext cx="1219200" cy="142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ahoma"/>
                <a:cs typeface="Tahoma"/>
              </a:rPr>
              <a:t>See More At http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://</a:t>
            </a:r>
            <a:r>
              <a:rPr lang="en-US" sz="1400" b="1" dirty="0" err="1" smtClean="0">
                <a:solidFill>
                  <a:schemeClr val="bg1"/>
                </a:solidFill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/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368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build="p"/>
      <p:bldP spid="3687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Hamilton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063"/>
            <a:ext cx="9144000" cy="61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latin typeface="Times New Roman" charset="0"/>
              </a:rPr>
              <a:t>The Death Of Patrick Hamilton</a:t>
            </a:r>
          </a:p>
        </p:txBody>
      </p:sp>
      <p:pic>
        <p:nvPicPr>
          <p:cNvPr id="4" name="Picture 6" descr="Patrick_Hamil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1144790"/>
            <a:ext cx="1219200" cy="142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ahoma"/>
                <a:cs typeface="Tahoma"/>
              </a:rPr>
              <a:t>See More At http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://</a:t>
            </a:r>
            <a:r>
              <a:rPr lang="en-US" sz="1400" b="1" dirty="0" err="1" smtClean="0">
                <a:solidFill>
                  <a:schemeClr val="bg1"/>
                </a:solidFill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/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119437" y="17024"/>
            <a:ext cx="2895600" cy="1524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Tahoma" charset="0"/>
              </a:rPr>
              <a:t>George </a:t>
            </a:r>
            <a:br>
              <a:rPr lang="en-US" sz="3600" dirty="0">
                <a:latin typeface="Tahoma" charset="0"/>
              </a:rPr>
            </a:br>
            <a:r>
              <a:rPr lang="en-US" sz="3600" dirty="0" err="1">
                <a:latin typeface="Tahoma" charset="0"/>
              </a:rPr>
              <a:t>Wishart</a:t>
            </a:r>
            <a:r>
              <a:rPr lang="en-US" sz="3600" dirty="0">
                <a:latin typeface="Tahoma" charset="0"/>
              </a:rPr>
              <a:t/>
            </a:r>
            <a:br>
              <a:rPr lang="en-US" sz="3600" dirty="0">
                <a:latin typeface="Tahoma" charset="0"/>
              </a:rPr>
            </a:br>
            <a:r>
              <a:rPr lang="en-US" sz="2000" dirty="0">
                <a:latin typeface="Tahoma" charset="0"/>
              </a:rPr>
              <a:t>1513-1546</a:t>
            </a:r>
          </a:p>
        </p:txBody>
      </p:sp>
      <p:graphicFrame>
        <p:nvGraphicFramePr>
          <p:cNvPr id="410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25401"/>
              </p:ext>
            </p:extLst>
          </p:nvPr>
        </p:nvGraphicFramePr>
        <p:xfrm>
          <a:off x="3281362" y="1687749"/>
          <a:ext cx="2733675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8" name="Photo Editor Photo" r:id="rId3" imgW="2734057" imgH="3742857" progId="MSPhotoEd.3">
                  <p:embed/>
                </p:oleObj>
              </mc:Choice>
              <mc:Fallback>
                <p:oleObj name="Photo Editor Photo" r:id="rId3" imgW="2734057" imgH="3742857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1362" y="1687749"/>
                        <a:ext cx="2733675" cy="374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ahoma"/>
                <a:cs typeface="Tahoma"/>
              </a:rPr>
              <a:t>See More At http</a:t>
            </a:r>
            <a:r>
              <a:rPr lang="en-US" sz="1400" b="1" dirty="0">
                <a:latin typeface="Tahoma"/>
                <a:cs typeface="Tahoma"/>
              </a:rPr>
              <a:t>://</a:t>
            </a:r>
            <a:r>
              <a:rPr lang="en-US" sz="1400" b="1" dirty="0" err="1" smtClean="0"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latin typeface="Tahoma"/>
                <a:cs typeface="Tahoma"/>
              </a:rPr>
              <a:t>/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667000"/>
            <a:ext cx="4495800" cy="4191000"/>
          </a:xfrm>
        </p:spPr>
        <p:txBody>
          <a:bodyPr/>
          <a:lstStyle/>
          <a:p>
            <a:pPr marL="0" indent="0" algn="ctr" eaLnBrk="1" hangingPunct="1">
              <a:spcBef>
                <a:spcPct val="25000"/>
              </a:spcBef>
              <a:buNone/>
            </a:pPr>
            <a:r>
              <a:rPr lang="en-US" sz="3600" dirty="0" smtClean="0">
                <a:latin typeface="Tahoma" charset="0"/>
              </a:rPr>
              <a:t>The Demise of George </a:t>
            </a:r>
            <a:r>
              <a:rPr lang="en-US" sz="3600" dirty="0" err="1" smtClean="0">
                <a:latin typeface="Tahoma" charset="0"/>
              </a:rPr>
              <a:t>Wishart</a:t>
            </a:r>
            <a:endParaRPr lang="en-US" sz="3600" dirty="0">
              <a:latin typeface="Tahoma" charset="0"/>
            </a:endParaRPr>
          </a:p>
        </p:txBody>
      </p:sp>
      <p:pic>
        <p:nvPicPr>
          <p:cNvPr id="35843" name="Picture 6" descr="Wishart03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2756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Oval 8"/>
          <p:cNvSpPr>
            <a:spLocks noChangeArrowheads="1"/>
          </p:cNvSpPr>
          <p:nvPr/>
        </p:nvSpPr>
        <p:spPr bwMode="auto">
          <a:xfrm>
            <a:off x="990600" y="5410200"/>
            <a:ext cx="1905000" cy="1295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64448"/>
              </p:ext>
            </p:extLst>
          </p:nvPr>
        </p:nvGraphicFramePr>
        <p:xfrm>
          <a:off x="7239000" y="381000"/>
          <a:ext cx="1346201" cy="1843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Photo Editor Photo" r:id="rId4" imgW="2734057" imgH="3742857" progId="MSPhotoEd.3">
                  <p:embed/>
                </p:oleObj>
              </mc:Choice>
              <mc:Fallback>
                <p:oleObj name="Photo Editor Photo" r:id="rId4" imgW="2734057" imgH="37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381000"/>
                        <a:ext cx="1346201" cy="1843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ahoma"/>
                <a:cs typeface="Tahoma"/>
              </a:rPr>
              <a:t>See More At http</a:t>
            </a:r>
            <a:r>
              <a:rPr lang="en-US" sz="1400" b="1" dirty="0">
                <a:latin typeface="Tahoma"/>
                <a:cs typeface="Tahoma"/>
              </a:rPr>
              <a:t>://</a:t>
            </a:r>
            <a:r>
              <a:rPr lang="en-US" sz="1400" b="1" dirty="0" err="1" smtClean="0"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latin typeface="Tahoma"/>
                <a:cs typeface="Tahoma"/>
              </a:rPr>
              <a:t>/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3994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autoUpdateAnimBg="0"/>
      <p:bldP spid="399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wishart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063"/>
            <a:ext cx="9144000" cy="61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latin typeface="Times New Roman" charset="0"/>
              </a:rPr>
              <a:t>The Death Of George Wishart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180525"/>
              </p:ext>
            </p:extLst>
          </p:nvPr>
        </p:nvGraphicFramePr>
        <p:xfrm>
          <a:off x="7454899" y="4633596"/>
          <a:ext cx="1346201" cy="1843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5" name="Photo Editor Photo" r:id="rId4" imgW="2734057" imgH="3742857" progId="MSPhotoEd.3">
                  <p:embed/>
                </p:oleObj>
              </mc:Choice>
              <mc:Fallback>
                <p:oleObj name="Photo Editor Photo" r:id="rId4" imgW="2734057" imgH="37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4899" y="4633596"/>
                        <a:ext cx="1346201" cy="1843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ahoma"/>
                <a:cs typeface="Tahoma"/>
              </a:rPr>
              <a:t>See More At http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://</a:t>
            </a:r>
            <a:r>
              <a:rPr lang="en-US" sz="1400" b="1" dirty="0" err="1" smtClean="0">
                <a:solidFill>
                  <a:schemeClr val="bg1"/>
                </a:solidFill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/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5" descr="Wishart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10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>
                <a:latin typeface="Times New Roman" charset="0"/>
              </a:rPr>
              <a:t>The Death Of George Wishart</a:t>
            </a: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4953000"/>
            <a:ext cx="6781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5000"/>
              </a:spcBef>
              <a:buFontTx/>
              <a:buChar char="•"/>
            </a:pPr>
            <a:r>
              <a:rPr 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Burning Religious Leaders At The Stake Only Fueled The Fire Of The Spirit Of Reformation In Scotland As In All Of Europe</a:t>
            </a:r>
          </a:p>
        </p:txBody>
      </p:sp>
      <p:pic>
        <p:nvPicPr>
          <p:cNvPr id="4199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8383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710856"/>
              </p:ext>
            </p:extLst>
          </p:nvPr>
        </p:nvGraphicFramePr>
        <p:xfrm>
          <a:off x="7289799" y="3705408"/>
          <a:ext cx="1578859" cy="2161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2" name="Photo Editor Photo" r:id="rId5" imgW="2734057" imgH="3742857" progId="MSPhotoEd.3">
                  <p:embed/>
                </p:oleObj>
              </mc:Choice>
              <mc:Fallback>
                <p:oleObj name="Photo Editor Photo" r:id="rId5" imgW="2734057" imgH="37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9799" y="3705408"/>
                        <a:ext cx="1578859" cy="21619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ahoma"/>
                <a:cs typeface="Tahoma"/>
              </a:rPr>
              <a:t>See More At http</a:t>
            </a:r>
            <a:r>
              <a:rPr lang="en-US" sz="1400" b="1" dirty="0">
                <a:latin typeface="Tahoma"/>
                <a:cs typeface="Tahoma"/>
              </a:rPr>
              <a:t>://</a:t>
            </a:r>
            <a:r>
              <a:rPr lang="en-US" sz="1400" b="1" dirty="0" err="1" smtClean="0"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latin typeface="Tahoma"/>
                <a:cs typeface="Tahoma"/>
              </a:rPr>
              <a:t>/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9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562600" y="152400"/>
            <a:ext cx="3382963" cy="4772025"/>
            <a:chOff x="3504" y="96"/>
            <a:chExt cx="2131" cy="3006"/>
          </a:xfrm>
        </p:grpSpPr>
        <p:pic>
          <p:nvPicPr>
            <p:cNvPr id="40968" name="Picture 5" descr="Cardinal David Beaton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96"/>
              <a:ext cx="2131" cy="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9" name="Text Box 6"/>
            <p:cNvSpPr txBox="1">
              <a:spLocks noChangeArrowheads="1"/>
            </p:cNvSpPr>
            <p:nvPr/>
          </p:nvSpPr>
          <p:spPr bwMode="auto">
            <a:xfrm>
              <a:off x="3648" y="2352"/>
              <a:ext cx="1968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800">
                  <a:latin typeface="Tahoma" charset="0"/>
                </a:rPr>
                <a:t>Cardinal David Beaton</a:t>
              </a:r>
              <a:br>
                <a:rPr lang="en-US" sz="1800">
                  <a:latin typeface="Tahoma" charset="0"/>
                </a:rPr>
              </a:br>
              <a:r>
                <a:rPr lang="en-US" sz="1800">
                  <a:latin typeface="Tahoma" charset="0"/>
                </a:rPr>
                <a:t>Archbishop Of St. Andrews Church, Scotland</a:t>
              </a:r>
              <a:br>
                <a:rPr lang="en-US" sz="1800">
                  <a:latin typeface="Tahoma" charset="0"/>
                </a:rPr>
              </a:br>
              <a:r>
                <a:rPr lang="en-US" sz="1800">
                  <a:latin typeface="Tahoma" charset="0"/>
                </a:rPr>
                <a:t>1494-1546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ahoma"/>
                <a:cs typeface="Tahoma"/>
              </a:rPr>
              <a:t>See More At http</a:t>
            </a:r>
            <a:r>
              <a:rPr lang="en-US" sz="1400" b="1" dirty="0">
                <a:latin typeface="Tahoma"/>
                <a:cs typeface="Tahoma"/>
              </a:rPr>
              <a:t>://</a:t>
            </a:r>
            <a:r>
              <a:rPr lang="en-US" sz="1400" b="1" dirty="0" err="1" smtClean="0"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latin typeface="Tahoma"/>
                <a:cs typeface="Tahoma"/>
              </a:rPr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89" y="0"/>
            <a:ext cx="3518811" cy="2639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199" y="3736519"/>
            <a:ext cx="3800001" cy="2868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364696" y="4329112"/>
            <a:ext cx="16305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Graphic source: </a:t>
            </a:r>
            <a:r>
              <a:rPr lang="en-US" sz="900" dirty="0" err="1" smtClean="0"/>
              <a:t>wikipedia.com</a:t>
            </a:r>
            <a:endParaRPr lang="en-US" sz="9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607119" y="1408584"/>
            <a:ext cx="16305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Graphic source: </a:t>
            </a:r>
            <a:r>
              <a:rPr lang="en-US" sz="900" dirty="0" err="1" smtClean="0"/>
              <a:t>wikipedia.com</a:t>
            </a:r>
            <a:endParaRPr lang="en-US" sz="900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47800"/>
            <a:ext cx="9144000" cy="3429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Tahoma" charset="0"/>
              </a:rPr>
              <a:t>Scottish Catholicism: </a:t>
            </a:r>
            <a:br>
              <a:rPr lang="en-US" sz="3600" dirty="0" smtClean="0">
                <a:latin typeface="Tahoma" charset="0"/>
              </a:rPr>
            </a:br>
            <a:r>
              <a:rPr lang="en-US" sz="3600" dirty="0" smtClean="0">
                <a:latin typeface="Tahoma" charset="0"/>
              </a:rPr>
              <a:t>Contributing Factors Bringing About Reform</a:t>
            </a:r>
            <a:endParaRPr lang="en-US" sz="3600" dirty="0">
              <a:latin typeface="Tahoma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616896"/>
            <a:ext cx="3048000" cy="10668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John Knox</a:t>
            </a:r>
            <a:br>
              <a:rPr lang="en-US">
                <a:latin typeface="Tahoma" charset="0"/>
              </a:rPr>
            </a:br>
            <a:r>
              <a:rPr lang="en-US" sz="2400">
                <a:latin typeface="Tahoma" charset="0"/>
              </a:rPr>
              <a:t>1505-1572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ahoma"/>
                <a:cs typeface="Tahoma"/>
              </a:rPr>
              <a:t>See More At http</a:t>
            </a:r>
            <a:r>
              <a:rPr lang="en-US" sz="1400" b="1" dirty="0">
                <a:latin typeface="Tahoma"/>
                <a:cs typeface="Tahoma"/>
              </a:rPr>
              <a:t>://</a:t>
            </a:r>
            <a:r>
              <a:rPr lang="en-US" sz="1400" b="1" dirty="0" err="1" smtClean="0"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latin typeface="Tahoma"/>
                <a:cs typeface="Tahoma"/>
              </a:rPr>
              <a:t>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683696"/>
            <a:ext cx="3048000" cy="45796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78" y="1683696"/>
            <a:ext cx="3212206" cy="45796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665015" y="3970162"/>
            <a:ext cx="2013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Graphic source: </a:t>
            </a:r>
            <a:r>
              <a:rPr lang="en-US" sz="900" dirty="0" err="1" smtClean="0"/>
              <a:t>wikipedia.com</a:t>
            </a:r>
            <a:endParaRPr lang="en-US" sz="9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4860496" y="4078919"/>
            <a:ext cx="16305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Graphic source: </a:t>
            </a:r>
            <a:r>
              <a:rPr lang="en-US" sz="900" dirty="0" err="1" smtClean="0"/>
              <a:t>wikipedia.com</a:t>
            </a:r>
            <a:endParaRPr lang="en-US" sz="900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0" y="0"/>
            <a:ext cx="3124200" cy="30480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John Knox Home In Edinburgh</a:t>
            </a:r>
          </a:p>
        </p:txBody>
      </p:sp>
      <p:pic>
        <p:nvPicPr>
          <p:cNvPr id="44037" name="Picture 5" descr="Knox Home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7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 descr="Knox Home 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r="10899" b="8163"/>
          <a:stretch>
            <a:fillRect/>
          </a:stretch>
        </p:blipFill>
        <p:spPr bwMode="auto">
          <a:xfrm>
            <a:off x="3505200" y="2590800"/>
            <a:ext cx="56388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ahoma"/>
                <a:cs typeface="Tahoma"/>
              </a:rPr>
              <a:t>See More At http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://</a:t>
            </a:r>
            <a:r>
              <a:rPr lang="en-US" sz="1400" b="1" dirty="0" err="1" smtClean="0">
                <a:solidFill>
                  <a:schemeClr val="bg1"/>
                </a:solidFill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/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52400"/>
            <a:ext cx="8077200" cy="13716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Early Plantings Of Reform In Scotland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5257800"/>
            <a:ext cx="5181600" cy="1447800"/>
          </a:xfrm>
        </p:spPr>
        <p:txBody>
          <a:bodyPr/>
          <a:lstStyle/>
          <a:p>
            <a:pPr marL="6350" indent="7938" algn="l" eaLnBrk="1" hangingPunct="1">
              <a:buFont typeface="Wingdings" charset="0"/>
              <a:buNone/>
            </a:pPr>
            <a:r>
              <a:rPr lang="en-US" sz="2800" dirty="0">
                <a:latin typeface="Tahoma" charset="0"/>
              </a:rPr>
              <a:t>By 1530 – </a:t>
            </a:r>
            <a:r>
              <a:rPr lang="en-US" sz="2800" dirty="0" smtClean="0">
                <a:latin typeface="Tahoma" charset="0"/>
              </a:rPr>
              <a:t>Tyndale</a:t>
            </a:r>
            <a:r>
              <a:rPr lang="en-US" altLang="ja-JP" sz="2800" dirty="0" smtClean="0">
                <a:latin typeface="Tahoma" charset="0"/>
              </a:rPr>
              <a:t>’</a:t>
            </a:r>
            <a:r>
              <a:rPr lang="en-US" sz="2800" dirty="0" smtClean="0">
                <a:latin typeface="Tahoma" charset="0"/>
              </a:rPr>
              <a:t>s </a:t>
            </a:r>
            <a:r>
              <a:rPr lang="en-US" sz="2800" dirty="0">
                <a:latin typeface="Tahoma" charset="0"/>
              </a:rPr>
              <a:t>English Translation of 1525 Was Being Widely Used In Scotland</a:t>
            </a:r>
          </a:p>
        </p:txBody>
      </p:sp>
      <p:pic>
        <p:nvPicPr>
          <p:cNvPr id="20485" name="Picture 5" descr="portrait of William Tyndale at Hertford College, Oxford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25495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486" name="Object 2"/>
          <p:cNvGraphicFramePr>
            <a:graphicFrameLocks noChangeAspect="1"/>
          </p:cNvGraphicFramePr>
          <p:nvPr/>
        </p:nvGraphicFramePr>
        <p:xfrm>
          <a:off x="4876800" y="1671638"/>
          <a:ext cx="2073275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1" name="Photo Editor Photo" r:id="rId4" imgW="3866667" imgH="6400000" progId="MSPhotoEd.3">
                  <p:embed/>
                </p:oleObj>
              </mc:Choice>
              <mc:Fallback>
                <p:oleObj name="Photo Editor Photo" r:id="rId4" imgW="3866667" imgH="640000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1671638"/>
                        <a:ext cx="2073275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ahoma"/>
                <a:cs typeface="Tahoma"/>
              </a:rPr>
              <a:t>See More At http</a:t>
            </a:r>
            <a:r>
              <a:rPr lang="en-US" sz="1400" b="1" dirty="0">
                <a:latin typeface="Tahoma"/>
                <a:cs typeface="Tahoma"/>
              </a:rPr>
              <a:t>://</a:t>
            </a:r>
            <a:r>
              <a:rPr lang="en-US" sz="1400" b="1" dirty="0" err="1" smtClean="0"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latin typeface="Tahoma"/>
                <a:cs typeface="Tahoma"/>
              </a:rPr>
              <a:t>/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utoUpdateAnimBg="0"/>
      <p:bldP spid="20483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633662" y="609600"/>
            <a:ext cx="3276600" cy="2514600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</a:rPr>
              <a:t>Knox &amp; </a:t>
            </a:r>
            <a:r>
              <a:rPr lang="en-US" dirty="0" smtClean="0">
                <a:latin typeface="Tahoma" charset="0"/>
              </a:rPr>
              <a:t/>
            </a:r>
            <a:br>
              <a:rPr lang="en-US" dirty="0" smtClean="0">
                <a:latin typeface="Tahoma" charset="0"/>
              </a:rPr>
            </a:br>
            <a:r>
              <a:rPr lang="en-US" dirty="0" smtClean="0">
                <a:latin typeface="Tahoma" charset="0"/>
              </a:rPr>
              <a:t>The Church </a:t>
            </a:r>
            <a:r>
              <a:rPr lang="en-US" dirty="0">
                <a:latin typeface="Tahoma" charset="0"/>
              </a:rPr>
              <a:t/>
            </a:r>
            <a:br>
              <a:rPr lang="en-US" dirty="0">
                <a:latin typeface="Tahoma" charset="0"/>
              </a:rPr>
            </a:br>
            <a:r>
              <a:rPr lang="en-US" dirty="0">
                <a:latin typeface="Tahoma" charset="0"/>
              </a:rPr>
              <a:t>Of Scotland</a:t>
            </a:r>
          </a:p>
        </p:txBody>
      </p:sp>
      <p:graphicFrame>
        <p:nvGraphicFramePr>
          <p:cNvPr id="81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0081562"/>
              </p:ext>
            </p:extLst>
          </p:nvPr>
        </p:nvGraphicFramePr>
        <p:xfrm>
          <a:off x="2667000" y="3371850"/>
          <a:ext cx="3505200" cy="272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8" name="Photo Editor Photo" r:id="rId3" imgW="2866667" imgH="2228571" progId="MSPhotoEd.3">
                  <p:embed/>
                </p:oleObj>
              </mc:Choice>
              <mc:Fallback>
                <p:oleObj name="Photo Editor Photo" r:id="rId3" imgW="2866667" imgH="222857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3371850"/>
                        <a:ext cx="3505200" cy="2724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ahoma"/>
                <a:cs typeface="Tahoma"/>
              </a:rPr>
              <a:t>See More At http</a:t>
            </a:r>
            <a:r>
              <a:rPr lang="en-US" sz="1400" b="1" dirty="0">
                <a:latin typeface="Tahoma"/>
                <a:cs typeface="Tahoma"/>
              </a:rPr>
              <a:t>://</a:t>
            </a:r>
            <a:r>
              <a:rPr lang="en-US" sz="1400" b="1" dirty="0" err="1" smtClean="0"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latin typeface="Tahoma"/>
                <a:cs typeface="Tahoma"/>
              </a:rPr>
              <a:t>/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Times New Roman" charset="0"/>
              </a:rPr>
              <a:t>St. Giles Church: </a:t>
            </a:r>
            <a:br>
              <a:rPr lang="en-US" sz="4000">
                <a:latin typeface="Times New Roman" charset="0"/>
              </a:rPr>
            </a:br>
            <a:r>
              <a:rPr lang="en-US" sz="4000">
                <a:latin typeface="Times New Roman" charset="0"/>
              </a:rPr>
              <a:t>Home Of The Church Of Scotland</a:t>
            </a:r>
          </a:p>
        </p:txBody>
      </p:sp>
      <p:pic>
        <p:nvPicPr>
          <p:cNvPr id="46083" name="Picture 5" descr="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4" b="3745"/>
          <a:stretch>
            <a:fillRect/>
          </a:stretch>
        </p:blipFill>
        <p:spPr bwMode="auto">
          <a:xfrm>
            <a:off x="0" y="13716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ahoma"/>
                <a:cs typeface="Tahoma"/>
              </a:rPr>
              <a:t>See More At http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://</a:t>
            </a:r>
            <a:r>
              <a:rPr lang="en-US" sz="1400" b="1" dirty="0" err="1" smtClean="0">
                <a:solidFill>
                  <a:schemeClr val="bg1"/>
                </a:solidFill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/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00" y="353438"/>
            <a:ext cx="3200400" cy="1905000"/>
          </a:xfrm>
        </p:spPr>
        <p:txBody>
          <a:bodyPr/>
          <a:lstStyle/>
          <a:p>
            <a:r>
              <a:rPr lang="en-US">
                <a:latin typeface="Tahoma" charset="0"/>
              </a:rPr>
              <a:t>John</a:t>
            </a:r>
            <a:br>
              <a:rPr lang="en-US">
                <a:latin typeface="Tahoma" charset="0"/>
              </a:rPr>
            </a:br>
            <a:r>
              <a:rPr lang="en-US">
                <a:latin typeface="Tahoma" charset="0"/>
              </a:rPr>
              <a:t>Glas</a:t>
            </a:r>
            <a:br>
              <a:rPr lang="en-US">
                <a:latin typeface="Tahoma" charset="0"/>
              </a:rPr>
            </a:br>
            <a:r>
              <a:rPr lang="en-US">
                <a:latin typeface="Tahoma" charset="0"/>
              </a:rPr>
              <a:t>1695-1773</a:t>
            </a:r>
          </a:p>
        </p:txBody>
      </p:sp>
      <p:pic>
        <p:nvPicPr>
          <p:cNvPr id="3076" name="Picture 4" descr="John G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25113"/>
            <a:ext cx="3300413" cy="4505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ahoma"/>
                <a:cs typeface="Tahoma"/>
              </a:rPr>
              <a:t>See More At http</a:t>
            </a:r>
            <a:r>
              <a:rPr lang="en-US" sz="1400" b="1" dirty="0">
                <a:latin typeface="Tahoma"/>
                <a:cs typeface="Tahoma"/>
              </a:rPr>
              <a:t>://</a:t>
            </a:r>
            <a:r>
              <a:rPr lang="en-US" sz="1400" b="1" dirty="0" err="1" smtClean="0"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latin typeface="Tahoma"/>
                <a:cs typeface="Tahoma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83161227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en-US" sz="4000">
                <a:latin typeface="Tahoma" charset="0"/>
              </a:rPr>
              <a:t>Glasite Church - Dundee</a:t>
            </a:r>
          </a:p>
        </p:txBody>
      </p:sp>
      <p:pic>
        <p:nvPicPr>
          <p:cNvPr id="19461" name="Picture 5" descr="glasite church 07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234"/>
            <a:ext cx="6991350" cy="4667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 descr="glasite church 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91223"/>
            <a:ext cx="5321030" cy="3552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ahoma"/>
                <a:cs typeface="Tahoma"/>
              </a:rPr>
              <a:t>See More At http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://</a:t>
            </a:r>
            <a:r>
              <a:rPr lang="en-US" sz="1400" b="1" dirty="0" err="1" smtClean="0">
                <a:solidFill>
                  <a:schemeClr val="bg1"/>
                </a:solidFill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25147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en-US" sz="4000">
                <a:latin typeface="Tahoma" charset="0"/>
              </a:rPr>
              <a:t>John Glas – Buried In Howff</a:t>
            </a:r>
          </a:p>
        </p:txBody>
      </p:sp>
      <p:pic>
        <p:nvPicPr>
          <p:cNvPr id="20487" name="Picture 7" descr="glas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0750"/>
            <a:ext cx="6991350" cy="4667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glas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742950"/>
            <a:ext cx="6991350" cy="4667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9" descr="glas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0"/>
            <a:ext cx="6991350" cy="4667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glas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2190750"/>
            <a:ext cx="6991350" cy="4667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Picture 11" descr="glas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/>
          <a:stretch>
            <a:fillRect/>
          </a:stretch>
        </p:blipFill>
        <p:spPr bwMode="auto">
          <a:xfrm>
            <a:off x="0" y="685800"/>
            <a:ext cx="4667250" cy="617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glas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0" b="16077"/>
          <a:stretch>
            <a:fillRect/>
          </a:stretch>
        </p:blipFill>
        <p:spPr bwMode="auto">
          <a:xfrm>
            <a:off x="3584575" y="685800"/>
            <a:ext cx="5559425" cy="617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ahoma"/>
                <a:cs typeface="Tahoma"/>
              </a:rPr>
              <a:t>See More At http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://</a:t>
            </a:r>
            <a:r>
              <a:rPr lang="en-US" sz="1400" b="1" dirty="0" err="1" smtClean="0">
                <a:solidFill>
                  <a:schemeClr val="bg1"/>
                </a:solidFill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40729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withGroup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withGroup">
                            <p:stCondLst>
                              <p:cond delay="17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withGroup">
                            <p:stCondLst>
                              <p:cond delay="22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74715"/>
            <a:ext cx="3429000" cy="2362200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Robert</a:t>
            </a:r>
            <a:br>
              <a:rPr lang="en-US" dirty="0">
                <a:latin typeface="Tahoma" charset="0"/>
              </a:rPr>
            </a:br>
            <a:r>
              <a:rPr lang="en-US" dirty="0" err="1">
                <a:latin typeface="Tahoma" charset="0"/>
              </a:rPr>
              <a:t>Sandeman</a:t>
            </a:r>
            <a:r>
              <a:rPr lang="en-US" dirty="0">
                <a:latin typeface="Tahoma" charset="0"/>
              </a:rPr>
              <a:t/>
            </a:r>
            <a:br>
              <a:rPr lang="en-US" dirty="0">
                <a:latin typeface="Tahoma" charset="0"/>
              </a:rPr>
            </a:br>
            <a:r>
              <a:rPr lang="en-US" sz="3200" dirty="0">
                <a:latin typeface="Tahoma" charset="0"/>
              </a:rPr>
              <a:t>1718-1771</a:t>
            </a:r>
          </a:p>
        </p:txBody>
      </p:sp>
      <p:pic>
        <p:nvPicPr>
          <p:cNvPr id="4100" name="Picture 4" descr="sande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10"/>
          <a:stretch>
            <a:fillRect/>
          </a:stretch>
        </p:blipFill>
        <p:spPr bwMode="auto">
          <a:xfrm>
            <a:off x="4114800" y="493608"/>
            <a:ext cx="4343400" cy="5631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ahoma"/>
                <a:cs typeface="Tahoma"/>
              </a:rPr>
              <a:t>See More At http</a:t>
            </a:r>
            <a:r>
              <a:rPr lang="en-US" sz="1400" b="1" dirty="0">
                <a:latin typeface="Tahoma"/>
                <a:cs typeface="Tahoma"/>
              </a:rPr>
              <a:t>://</a:t>
            </a:r>
            <a:r>
              <a:rPr lang="en-US" sz="1400" b="1" dirty="0" err="1" smtClean="0"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latin typeface="Tahoma"/>
                <a:cs typeface="Tahoma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8406941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ahoma" charset="0"/>
              </a:rPr>
              <a:t>Glasite</a:t>
            </a:r>
            <a:r>
              <a:rPr lang="en-US" sz="4000" dirty="0" smtClean="0">
                <a:latin typeface="Tahoma" charset="0"/>
              </a:rPr>
              <a:t> </a:t>
            </a:r>
            <a:r>
              <a:rPr lang="en-US" sz="4000" dirty="0">
                <a:latin typeface="Tahoma" charset="0"/>
              </a:rPr>
              <a:t>Church In Edinburgh</a:t>
            </a:r>
          </a:p>
        </p:txBody>
      </p:sp>
      <p:pic>
        <p:nvPicPr>
          <p:cNvPr id="21513" name="Picture 9" descr="glasite church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0750"/>
            <a:ext cx="6991350" cy="4667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glasite church 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2190750"/>
            <a:ext cx="6991350" cy="4667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glasite church 04a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221163" cy="6324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glasite church 03"/>
          <p:cNvPicPr>
            <a:picLocks noChangeAspect="1" noChangeArrowheads="1"/>
          </p:cNvPicPr>
          <p:nvPr/>
        </p:nvPicPr>
        <p:blipFill>
          <a:blip r:embed="rId5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066800"/>
            <a:ext cx="6991350" cy="4667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glasite church 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1650"/>
            <a:ext cx="7620000" cy="5086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ahoma"/>
                <a:cs typeface="Tahoma"/>
              </a:rPr>
              <a:t>See More At http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://</a:t>
            </a:r>
            <a:r>
              <a:rPr lang="en-US" sz="1400" b="1" dirty="0" err="1" smtClean="0">
                <a:solidFill>
                  <a:schemeClr val="bg1"/>
                </a:solidFill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4293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withGroup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withGroup">
                            <p:stCondLst>
                              <p:cond delay="17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anbur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240213" cy="563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anbu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990600"/>
            <a:ext cx="4324350" cy="563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8839200" cy="1143000"/>
          </a:xfrm>
        </p:spPr>
        <p:txBody>
          <a:bodyPr/>
          <a:lstStyle/>
          <a:p>
            <a:r>
              <a:rPr lang="en-US">
                <a:latin typeface="Tahoma" charset="0"/>
              </a:rPr>
              <a:t>Robert Sandeman, Danbury, Conn.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ahoma"/>
                <a:cs typeface="Tahoma"/>
              </a:rPr>
              <a:t>See More At http</a:t>
            </a:r>
            <a:r>
              <a:rPr lang="en-US" sz="1400" b="1" dirty="0">
                <a:latin typeface="Tahoma"/>
                <a:cs typeface="Tahoma"/>
              </a:rPr>
              <a:t>://</a:t>
            </a:r>
            <a:r>
              <a:rPr lang="en-US" sz="1400" b="1" dirty="0" err="1" smtClean="0"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latin typeface="Tahoma"/>
                <a:cs typeface="Tahoma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98716033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sz="4000" dirty="0" smtClean="0">
                <a:latin typeface="Tahoma" charset="0"/>
              </a:rPr>
              <a:t>Robert &amp; James Haldane</a:t>
            </a:r>
            <a:br>
              <a:rPr lang="en-US" sz="4000" dirty="0" smtClean="0">
                <a:latin typeface="Tahoma" charset="0"/>
              </a:rPr>
            </a:br>
            <a:r>
              <a:rPr lang="en-US" sz="3200" dirty="0" smtClean="0">
                <a:latin typeface="Tahoma" charset="0"/>
              </a:rPr>
              <a:t>- </a:t>
            </a:r>
            <a:r>
              <a:rPr lang="en-US" sz="3200" dirty="0" err="1" smtClean="0">
                <a:latin typeface="Tahoma" charset="0"/>
              </a:rPr>
              <a:t>Airthrey</a:t>
            </a:r>
            <a:r>
              <a:rPr lang="en-US" sz="3200" dirty="0" smtClean="0">
                <a:latin typeface="Tahoma" charset="0"/>
              </a:rPr>
              <a:t> Castle, Sterling -</a:t>
            </a:r>
            <a:endParaRPr lang="en-US" sz="3200" dirty="0">
              <a:latin typeface="Tahoma" charset="0"/>
            </a:endParaRPr>
          </a:p>
        </p:txBody>
      </p:sp>
      <p:pic>
        <p:nvPicPr>
          <p:cNvPr id="22542" name="Picture 14" descr="Airthrey Castle 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135063"/>
            <a:ext cx="8458200" cy="56467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ald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67"/>
          <a:stretch>
            <a:fillRect/>
          </a:stretch>
        </p:blipFill>
        <p:spPr bwMode="auto">
          <a:xfrm>
            <a:off x="6396038" y="1195050"/>
            <a:ext cx="2257425" cy="2917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65576" y="3404839"/>
            <a:ext cx="236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Tahoma" charset="0"/>
              </a:rPr>
              <a:t>James Haldane</a:t>
            </a:r>
            <a:br>
              <a:rPr lang="en-US" sz="2000" dirty="0">
                <a:solidFill>
                  <a:schemeClr val="bg1"/>
                </a:solidFill>
                <a:latin typeface="Tahoma" charset="0"/>
              </a:rPr>
            </a:br>
            <a:r>
              <a:rPr lang="en-US" sz="2000" dirty="0">
                <a:solidFill>
                  <a:schemeClr val="bg1"/>
                </a:solidFill>
                <a:latin typeface="Tahoma" charset="0"/>
              </a:rPr>
              <a:t>1768-1851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ahoma"/>
                <a:cs typeface="Tahoma"/>
              </a:rPr>
              <a:t>See More At http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://</a:t>
            </a:r>
            <a:r>
              <a:rPr lang="en-US" sz="1400" b="1" dirty="0" err="1" smtClean="0">
                <a:solidFill>
                  <a:schemeClr val="bg1"/>
                </a:solidFill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43427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4000">
                <a:latin typeface="Tahoma" charset="0"/>
              </a:rPr>
              <a:t>Haldane Tabernacle - Edinburgh</a:t>
            </a:r>
          </a:p>
        </p:txBody>
      </p:sp>
      <p:pic>
        <p:nvPicPr>
          <p:cNvPr id="23562" name="Picture 10" descr="Haldane Meeting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063"/>
            <a:ext cx="9144000" cy="61039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ahoma"/>
                <a:cs typeface="Tahoma"/>
              </a:rPr>
              <a:t>See More At http</a:t>
            </a:r>
            <a:r>
              <a:rPr lang="en-US" sz="1400" b="1" dirty="0">
                <a:latin typeface="Tahoma"/>
                <a:cs typeface="Tahoma"/>
              </a:rPr>
              <a:t>://</a:t>
            </a:r>
            <a:r>
              <a:rPr lang="en-US" sz="1400" b="1" dirty="0" err="1" smtClean="0"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latin typeface="Tahoma"/>
                <a:cs typeface="Tahoma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74888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stamap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138"/>
            <a:ext cx="9144000" cy="634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latin typeface="Times New Roman" charset="0"/>
              </a:rPr>
              <a:t>St. Andrews, Fife, Scotland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799"/>
            <a:ext cx="1981200" cy="211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76200" y="297808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Tahoma" charset="0"/>
              </a:rPr>
              <a:t>Cardinal David Beaton</a:t>
            </a:r>
            <a:br>
              <a:rPr lang="en-US" sz="1600" dirty="0">
                <a:solidFill>
                  <a:schemeClr val="bg1"/>
                </a:solidFill>
                <a:latin typeface="Tahoma" charset="0"/>
              </a:rPr>
            </a:br>
            <a:r>
              <a:rPr lang="en-US" sz="1600" dirty="0">
                <a:solidFill>
                  <a:schemeClr val="bg1"/>
                </a:solidFill>
                <a:latin typeface="Tahoma" charset="0"/>
              </a:rPr>
              <a:t>1494-1548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ahoma"/>
                <a:cs typeface="Tahoma"/>
              </a:rPr>
              <a:t>See More At http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://</a:t>
            </a:r>
            <a:r>
              <a:rPr lang="en-US" sz="1400" b="1" dirty="0" err="1" smtClean="0">
                <a:solidFill>
                  <a:schemeClr val="bg1"/>
                </a:solidFill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/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737370" y="1063252"/>
            <a:ext cx="4038600" cy="1143000"/>
          </a:xfrm>
        </p:spPr>
        <p:txBody>
          <a:bodyPr/>
          <a:lstStyle/>
          <a:p>
            <a:pPr algn="l"/>
            <a:r>
              <a:rPr lang="en-US">
                <a:latin typeface="Tahoma" charset="0"/>
              </a:rPr>
              <a:t>Greville</a:t>
            </a:r>
            <a:r>
              <a:rPr lang="en-US" dirty="0">
                <a:latin typeface="Tahoma" charset="0"/>
              </a:rPr>
              <a:t> Ewing</a:t>
            </a:r>
          </a:p>
        </p:txBody>
      </p:sp>
      <p:grpSp>
        <p:nvGrpSpPr>
          <p:cNvPr id="9224" name="Group 8"/>
          <p:cNvGrpSpPr>
            <a:grpSpLocks/>
          </p:cNvGrpSpPr>
          <p:nvPr/>
        </p:nvGrpSpPr>
        <p:grpSpPr bwMode="auto">
          <a:xfrm>
            <a:off x="4000501" y="3276804"/>
            <a:ext cx="5448301" cy="3508376"/>
            <a:chOff x="2712" y="2154"/>
            <a:chExt cx="3432" cy="2210"/>
          </a:xfrm>
        </p:grpSpPr>
        <p:pic>
          <p:nvPicPr>
            <p:cNvPr id="9222" name="Picture 6" descr="Neighborhood Where Ewing Preache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54"/>
              <a:ext cx="2448" cy="163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3" name="Text Box 7"/>
            <p:cNvSpPr txBox="1">
              <a:spLocks noChangeArrowheads="1"/>
            </p:cNvSpPr>
            <p:nvPr/>
          </p:nvSpPr>
          <p:spPr bwMode="auto">
            <a:xfrm>
              <a:off x="2712" y="3731"/>
              <a:ext cx="3432" cy="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Street Where Ewing Lived In </a:t>
              </a:r>
              <a:r>
                <a:rPr lang="en-US" dirty="0" smtClean="0"/>
                <a:t>Glasgow</a:t>
              </a:r>
              <a:br>
                <a:rPr lang="en-US" dirty="0" smtClean="0"/>
              </a:br>
              <a:r>
                <a:rPr lang="en-US" dirty="0" smtClean="0"/>
                <a:t>Facing The River Clyde</a:t>
              </a:r>
              <a:endParaRPr lang="en-US" dirty="0"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93923" y="1999739"/>
            <a:ext cx="1643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1767-1841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ahoma"/>
                <a:cs typeface="Tahoma"/>
              </a:rPr>
              <a:t>See More At http</a:t>
            </a:r>
            <a:r>
              <a:rPr lang="en-US" sz="1400" b="1" dirty="0">
                <a:latin typeface="Tahoma"/>
                <a:cs typeface="Tahoma"/>
              </a:rPr>
              <a:t>://</a:t>
            </a:r>
            <a:r>
              <a:rPr lang="en-US" sz="1400" b="1" dirty="0" err="1" smtClean="0"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latin typeface="Tahoma"/>
                <a:cs typeface="Tahoma"/>
              </a:rPr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41" y="1085737"/>
            <a:ext cx="3835400" cy="48133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920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Bishops Castle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062"/>
            <a:ext cx="9144000" cy="610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Times New Roman" charset="0"/>
              </a:rPr>
              <a:t>The </a:t>
            </a:r>
            <a:r>
              <a:rPr lang="en-US" sz="4000" dirty="0" smtClean="0">
                <a:latin typeface="Times New Roman" charset="0"/>
              </a:rPr>
              <a:t>Bishop</a:t>
            </a:r>
            <a:r>
              <a:rPr lang="en-US" sz="4000" dirty="0" smtClean="0">
                <a:latin typeface="Times New Roman" charset="0"/>
              </a:rPr>
              <a:t>’</a:t>
            </a:r>
            <a:r>
              <a:rPr lang="en-US" sz="4000" dirty="0" smtClean="0">
                <a:latin typeface="Times New Roman" charset="0"/>
              </a:rPr>
              <a:t>s </a:t>
            </a:r>
            <a:r>
              <a:rPr lang="en-US" sz="4000" dirty="0">
                <a:latin typeface="Times New Roman" charset="0"/>
              </a:rPr>
              <a:t>Castle Of St. Andrews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3352800"/>
            <a:ext cx="7772400" cy="3200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These are ruins of the second castle, the first of which was destroyed during the wars of independence from 1400 to 1560.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During the Protestant Reformation, the forces of John Knox overtook the forces of Cardinal Beaton in late 1546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ahoma"/>
                <a:cs typeface="Tahoma"/>
              </a:rPr>
              <a:t>See More At http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://</a:t>
            </a:r>
            <a:r>
              <a:rPr lang="en-US" sz="1400" b="1" dirty="0" err="1" smtClean="0">
                <a:solidFill>
                  <a:schemeClr val="bg1"/>
                </a:solidFill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/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4800600" cy="19812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Early Reformers </a:t>
            </a:r>
            <a:br>
              <a:rPr lang="en-US">
                <a:latin typeface="Tahoma" charset="0"/>
              </a:rPr>
            </a:br>
            <a:r>
              <a:rPr lang="en-US">
                <a:latin typeface="Tahoma" charset="0"/>
              </a:rPr>
              <a:t>In Scotland</a:t>
            </a:r>
          </a:p>
        </p:txBody>
      </p:sp>
      <p:pic>
        <p:nvPicPr>
          <p:cNvPr id="3078" name="Picture 6" descr="Patrick_Hamil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09800"/>
            <a:ext cx="24161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27917" y="5171182"/>
            <a:ext cx="29995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Patrick Hamilton</a:t>
            </a:r>
          </a:p>
          <a:p>
            <a:pPr algn="ctr"/>
            <a:r>
              <a:rPr lang="en-US" sz="3200" dirty="0" smtClean="0"/>
              <a:t>1504-1528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ahoma"/>
                <a:cs typeface="Tahoma"/>
              </a:rPr>
              <a:t>See More At http</a:t>
            </a:r>
            <a:r>
              <a:rPr lang="en-US" sz="1400" b="1" dirty="0">
                <a:latin typeface="Tahoma"/>
                <a:cs typeface="Tahoma"/>
              </a:rPr>
              <a:t>://</a:t>
            </a:r>
            <a:r>
              <a:rPr lang="en-US" sz="1400" b="1" dirty="0" err="1" smtClean="0"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latin typeface="Tahoma"/>
                <a:cs typeface="Tahoma"/>
              </a:rPr>
              <a:t>/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10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latin typeface="Times New Roman" charset="0"/>
              </a:rPr>
              <a:t>The St. Andrews Church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Patrick_Hamil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1144790"/>
            <a:ext cx="1219200" cy="142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ahoma"/>
                <a:cs typeface="Tahoma"/>
              </a:rPr>
              <a:t>See More At http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://</a:t>
            </a:r>
            <a:r>
              <a:rPr lang="en-US" sz="1400" b="1" dirty="0" err="1" smtClean="0">
                <a:solidFill>
                  <a:schemeClr val="bg1"/>
                </a:solidFill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/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Hamilton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063"/>
            <a:ext cx="9144000" cy="61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latin typeface="Times New Roman" charset="0"/>
              </a:rPr>
              <a:t>The Death Of Patrick Hamilton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Patrick_Hamil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1144790"/>
            <a:ext cx="1219200" cy="142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ahoma"/>
                <a:cs typeface="Tahoma"/>
              </a:rPr>
              <a:t>See More At http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://</a:t>
            </a:r>
            <a:r>
              <a:rPr lang="en-US" sz="1400" b="1" dirty="0" err="1" smtClean="0">
                <a:solidFill>
                  <a:schemeClr val="bg1"/>
                </a:solidFill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/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Hamilton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063"/>
            <a:ext cx="9144000" cy="61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latin typeface="Times New Roman" charset="0"/>
              </a:rPr>
              <a:t>The Death Of Patrick Hamilton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5181600"/>
            <a:ext cx="8229600" cy="1447800"/>
          </a:xfrm>
        </p:spPr>
        <p:txBody>
          <a:bodyPr/>
          <a:lstStyle/>
          <a:p>
            <a:pPr eaLnBrk="1" hangingPunct="1"/>
            <a:r>
              <a:rPr lang="en-US" sz="4400">
                <a:solidFill>
                  <a:srgbClr val="FFFF00"/>
                </a:solidFill>
                <a:latin typeface="Tahoma" charset="0"/>
              </a:rPr>
              <a:t>A Marker Still Shows The Spot Where Hamilton Died</a:t>
            </a:r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5715000" y="4267200"/>
            <a:ext cx="137160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6" descr="Patrick_Hamil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1144790"/>
            <a:ext cx="1219200" cy="142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ahoma"/>
                <a:cs typeface="Tahoma"/>
              </a:rPr>
              <a:t>See More At http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://</a:t>
            </a:r>
            <a:r>
              <a:rPr lang="en-US" sz="1400" b="1" dirty="0" err="1" smtClean="0">
                <a:solidFill>
                  <a:schemeClr val="bg1"/>
                </a:solidFill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/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337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build="p"/>
      <p:bldP spid="3379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Hamilton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10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latin typeface="Times New Roman" charset="0"/>
              </a:rPr>
              <a:t>The Death Of Patrick Hamilton</a:t>
            </a:r>
          </a:p>
        </p:txBody>
      </p:sp>
      <p:sp>
        <p:nvSpPr>
          <p:cNvPr id="30724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pic>
        <p:nvPicPr>
          <p:cNvPr id="5" name="Picture 6" descr="Patrick_Hamil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1144790"/>
            <a:ext cx="1219200" cy="142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57600" y="65532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ahoma"/>
                <a:cs typeface="Tahoma"/>
              </a:rPr>
              <a:t>See More At http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://</a:t>
            </a:r>
            <a:r>
              <a:rPr lang="en-US" sz="1400" b="1" dirty="0" err="1" smtClean="0">
                <a:solidFill>
                  <a:schemeClr val="bg1"/>
                </a:solidFill>
                <a:latin typeface="Tahoma"/>
                <a:cs typeface="Tahoma"/>
              </a:rPr>
              <a:t>www.TheRestorationMovement.com</a:t>
            </a:r>
            <a:r>
              <a:rPr lang="en-US" sz="1400" b="1" dirty="0">
                <a:solidFill>
                  <a:schemeClr val="bg1"/>
                </a:solidFill>
                <a:latin typeface="Tahoma"/>
                <a:cs typeface="Tahoma"/>
              </a:rPr>
              <a:t>/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5618</TotalTime>
  <Words>491</Words>
  <Application>Microsoft Macintosh PowerPoint</Application>
  <PresentationFormat>On-screen Show (4:3)</PresentationFormat>
  <Paragraphs>78</Paragraphs>
  <Slides>30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Calibri</vt:lpstr>
      <vt:lpstr>ＭＳ Ｐゴシック</vt:lpstr>
      <vt:lpstr>Tahoma</vt:lpstr>
      <vt:lpstr>Times New Roman</vt:lpstr>
      <vt:lpstr>Wingdings</vt:lpstr>
      <vt:lpstr>Arial</vt:lpstr>
      <vt:lpstr>Default Design</vt:lpstr>
      <vt:lpstr>Photo Editor Photo</vt:lpstr>
      <vt:lpstr>Reformation In Scotland</vt:lpstr>
      <vt:lpstr>Early Plantings Of Reform In Scotland</vt:lpstr>
      <vt:lpstr>St. Andrews, Fife, Scotland</vt:lpstr>
      <vt:lpstr>The Bishop’s Castle Of St. Andrews</vt:lpstr>
      <vt:lpstr>Early Reformers  In Scotland</vt:lpstr>
      <vt:lpstr>The St. Andrews Church</vt:lpstr>
      <vt:lpstr>The Death Of Patrick Hamilton</vt:lpstr>
      <vt:lpstr>The Death Of Patrick Hamilton</vt:lpstr>
      <vt:lpstr>The Death Of Patrick Hamilton</vt:lpstr>
      <vt:lpstr>The Death Of Patrick Hamilton</vt:lpstr>
      <vt:lpstr>The Death Of Patrick Hamilton</vt:lpstr>
      <vt:lpstr>The Death Of Patrick Hamilton</vt:lpstr>
      <vt:lpstr>George  Wishart 1513-1546</vt:lpstr>
      <vt:lpstr>PowerPoint Presentation</vt:lpstr>
      <vt:lpstr>The Death Of George Wishart</vt:lpstr>
      <vt:lpstr>The Death Of George Wishart</vt:lpstr>
      <vt:lpstr>Scottish Catholicism:  Contributing Factors Bringing About Reform</vt:lpstr>
      <vt:lpstr>John Knox 1505-1572</vt:lpstr>
      <vt:lpstr>John Knox Home In Edinburgh</vt:lpstr>
      <vt:lpstr>Knox &amp;  The Church  Of Scotland</vt:lpstr>
      <vt:lpstr>St. Giles Church:  Home Of The Church Of Scotland</vt:lpstr>
      <vt:lpstr>John Glas 1695-1773</vt:lpstr>
      <vt:lpstr>Glasite Church - Dundee</vt:lpstr>
      <vt:lpstr>John Glas – Buried In Howff</vt:lpstr>
      <vt:lpstr>Robert Sandeman 1718-1771</vt:lpstr>
      <vt:lpstr>Glasite Church In Edinburgh</vt:lpstr>
      <vt:lpstr>Robert Sandeman, Danbury, Conn.</vt:lpstr>
      <vt:lpstr>Robert &amp; James Haldane - Airthrey Castle, Sterling -</vt:lpstr>
      <vt:lpstr>Haldane Tabernacle - Edinburgh</vt:lpstr>
      <vt:lpstr>Greville Ewing</vt:lpstr>
    </vt:vector>
  </TitlesOfParts>
  <Company> 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Scotland’s Influence On Restoration</dc:title>
  <dc:creator>Scott Harp</dc:creator>
  <cp:lastModifiedBy>Scott Harp</cp:lastModifiedBy>
  <cp:revision>81</cp:revision>
  <cp:lastPrinted>2010-04-05T18:20:11Z</cp:lastPrinted>
  <dcterms:created xsi:type="dcterms:W3CDTF">2003-06-09T16:26:12Z</dcterms:created>
  <dcterms:modified xsi:type="dcterms:W3CDTF">2016-08-23T11:49:11Z</dcterms:modified>
</cp:coreProperties>
</file>